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83" r:id="rId4"/>
    <p:sldId id="260" r:id="rId5"/>
    <p:sldId id="272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9" r:id="rId17"/>
    <p:sldId id="285" r:id="rId18"/>
    <p:sldId id="281" r:id="rId19"/>
    <p:sldId id="282" r:id="rId20"/>
    <p:sldId id="284" r:id="rId21"/>
    <p:sldId id="28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 snapToObjects="1">
      <p:cViewPr>
        <p:scale>
          <a:sx n="86" d="100"/>
          <a:sy n="86" d="100"/>
        </p:scale>
        <p:origin x="105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5BC-B87D-8F4F-AA77-C4D1BEFC0223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5FC0-9140-3048-BE8A-69AEF592C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65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5BC-B87D-8F4F-AA77-C4D1BEFC0223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5FC0-9140-3048-BE8A-69AEF592C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5BC-B87D-8F4F-AA77-C4D1BEFC0223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5FC0-9140-3048-BE8A-69AEF592C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04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AF06-BE86-E144-8328-38C5873A2168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7582-9818-EC4A-91E7-8AA1444B9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93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AF06-BE86-E144-8328-38C5873A2168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7582-9818-EC4A-91E7-8AA1444B9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71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AF06-BE86-E144-8328-38C5873A2168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7582-9818-EC4A-91E7-8AA1444B9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48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AF06-BE86-E144-8328-38C5873A2168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7582-9818-EC4A-91E7-8AA1444B9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2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AF06-BE86-E144-8328-38C5873A2168}" type="datetimeFigureOut">
              <a:rPr lang="en-US" smtClean="0"/>
              <a:t>2/11/16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7582-9818-EC4A-91E7-8AA1444B9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023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AF06-BE86-E144-8328-38C5873A2168}" type="datetimeFigureOut">
              <a:rPr lang="en-US" smtClean="0"/>
              <a:t>2/11/16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7582-9818-EC4A-91E7-8AA1444B9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58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AF06-BE86-E144-8328-38C5873A2168}" type="datetimeFigureOut">
              <a:rPr lang="en-US" smtClean="0"/>
              <a:t>2/11/16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7582-9818-EC4A-91E7-8AA1444B9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423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AF06-BE86-E144-8328-38C5873A2168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7582-9818-EC4A-91E7-8AA1444B9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76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b="0" i="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b="0" i="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b="0" i="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b="0" i="0"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5BC-B87D-8F4F-AA77-C4D1BEFC0223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5FC0-9140-3048-BE8A-69AEF592C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AF06-BE86-E144-8328-38C5873A2168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7582-9818-EC4A-91E7-8AA1444B9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579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AF06-BE86-E144-8328-38C5873A2168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7582-9818-EC4A-91E7-8AA1444B9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83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AF06-BE86-E144-8328-38C5873A2168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7582-9818-EC4A-91E7-8AA1444B9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17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6065655"/>
          </a:xfrm>
        </p:spPr>
        <p:txBody>
          <a:bodyPr>
            <a:noAutofit/>
          </a:bodyPr>
          <a:lstStyle>
            <a:lvl1pPr>
              <a:defRPr sz="20000" b="0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8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5BC-B87D-8F4F-AA77-C4D1BEFC0223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5FC0-9140-3048-BE8A-69AEF592C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1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5BC-B87D-8F4F-AA77-C4D1BEFC0223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5FC0-9140-3048-BE8A-69AEF592C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30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5BC-B87D-8F4F-AA77-C4D1BEFC0223}" type="datetimeFigureOut">
              <a:rPr lang="en-US" smtClean="0"/>
              <a:t>2/11/16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5FC0-9140-3048-BE8A-69AEF592C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51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5BC-B87D-8F4F-AA77-C4D1BEFC0223}" type="datetimeFigureOut">
              <a:rPr lang="en-US" smtClean="0"/>
              <a:t>2/11/16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5FC0-9140-3048-BE8A-69AEF592C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90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5BC-B87D-8F4F-AA77-C4D1BEFC0223}" type="datetimeFigureOut">
              <a:rPr lang="en-US" smtClean="0"/>
              <a:t>2/11/16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5FC0-9140-3048-BE8A-69AEF592C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5BC-B87D-8F4F-AA77-C4D1BEFC0223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5FC0-9140-3048-BE8A-69AEF592C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4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5BC-B87D-8F4F-AA77-C4D1BEFC0223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5FC0-9140-3048-BE8A-69AEF592C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635BC-B87D-8F4F-AA77-C4D1BEFC0223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85FC0-9140-3048-BE8A-69AEF592C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8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EAF06-BE86-E144-8328-38C5873A2168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97582-9818-EC4A-91E7-8AA1444B9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8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9720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0000" dirty="0" smtClean="0">
                <a:latin typeface="Helvetica Neue" charset="0"/>
                <a:ea typeface="Helvetica Neue" charset="0"/>
                <a:cs typeface="Helvetica Neue" charset="0"/>
              </a:rPr>
              <a:t>lock</a:t>
            </a:r>
            <a:endParaRPr lang="en-US" sz="40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54601"/>
            <a:ext cx="9144000" cy="1655762"/>
          </a:xfrm>
        </p:spPr>
        <p:txBody>
          <a:bodyPr/>
          <a:lstStyle/>
          <a:p>
            <a:r>
              <a:rPr lang="en-US" sz="4000" dirty="0" smtClean="0"/>
              <a:t>Joshua Satterfield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38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android&amp;</a:t>
            </a:r>
            <a:br>
              <a:rPr lang="en-US" dirty="0" smtClean="0"/>
            </a:br>
            <a:r>
              <a:rPr lang="en-US" dirty="0" err="1" smtClean="0"/>
              <a:t>arduino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6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</a:t>
            </a:r>
            <a:r>
              <a:rPr lang="en-US" dirty="0" smtClean="0">
                <a:latin typeface="Brush Script MT" charset="0"/>
                <a:ea typeface="Brush Script MT" charset="0"/>
                <a:cs typeface="Brush Script MT" charset="0"/>
              </a:rPr>
              <a:t>izable</a:t>
            </a:r>
            <a:endParaRPr lang="en-US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60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</a:t>
            </a:r>
            <a:br>
              <a:rPr lang="en-US" dirty="0" smtClean="0"/>
            </a:br>
            <a:r>
              <a:rPr lang="en-US" dirty="0" smtClean="0"/>
              <a:t>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99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l</a:t>
            </a:r>
            <a:r>
              <a:rPr lang="en-US" sz="14400" dirty="0" smtClean="0"/>
              <a:t>	lock</a:t>
            </a:r>
            <a:br>
              <a:rPr lang="en-US" sz="14400" dirty="0" smtClean="0"/>
            </a:br>
            <a:r>
              <a:rPr lang="en-US" sz="1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u</a:t>
            </a:r>
            <a:r>
              <a:rPr lang="en-US" sz="14400" dirty="0" smtClean="0"/>
              <a:t> 	unlock</a:t>
            </a:r>
            <a:br>
              <a:rPr lang="en-US" sz="14400" dirty="0" smtClean="0"/>
            </a:br>
            <a:r>
              <a:rPr lang="en-US" sz="1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a</a:t>
            </a:r>
            <a:r>
              <a:rPr lang="en-US" sz="14400" dirty="0" smtClean="0"/>
              <a:t> 	authorize</a:t>
            </a:r>
            <a:endParaRPr lang="en-US" sz="14400" dirty="0"/>
          </a:p>
        </p:txBody>
      </p:sp>
    </p:spTree>
    <p:extLst>
      <p:ext uri="{BB962C8B-B14F-4D97-AF65-F5344CB8AC3E}">
        <p14:creationId xmlns:p14="http://schemas.microsoft.com/office/powerpoint/2010/main" val="151901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59566" y="564811"/>
            <a:ext cx="3567659" cy="14888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lock</a:t>
            </a:r>
            <a:endParaRPr lang="en-US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84826" y="564809"/>
            <a:ext cx="3567659" cy="14888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phone</a:t>
            </a:r>
            <a:endParaRPr lang="en-US" sz="72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482059" y="1633928"/>
            <a:ext cx="3252866" cy="0"/>
          </a:xfrm>
          <a:prstGeom prst="straightConnector1">
            <a:avLst/>
          </a:prstGeom>
          <a:ln w="101600">
            <a:headEnd w="lg" len="lg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860391" y="2596315"/>
            <a:ext cx="38747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smtClean="0"/>
              <a:t>IV  01010001</a:t>
            </a:r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5797781" y="564809"/>
            <a:ext cx="599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Andale Mono" charset="0"/>
                <a:ea typeface="Andale Mono" charset="0"/>
                <a:cs typeface="Andale Mono" charset="0"/>
              </a:rPr>
              <a:t>a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82059" y="3541695"/>
            <a:ext cx="3402767" cy="0"/>
          </a:xfrm>
          <a:prstGeom prst="straightConnector1">
            <a:avLst/>
          </a:prstGeom>
          <a:ln w="101600">
            <a:headEnd w="lg" len="lg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482059" y="5249056"/>
            <a:ext cx="3252866" cy="0"/>
          </a:xfrm>
          <a:prstGeom prst="straightConnector1">
            <a:avLst/>
          </a:prstGeom>
          <a:ln w="101600">
            <a:headEnd w="lg" len="lg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339444" y="4303675"/>
            <a:ext cx="65453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latin typeface="Helvetica Neue" charset="0"/>
                <a:ea typeface="Helvetica Neue" charset="0"/>
                <a:cs typeface="Helvetica Neue" charset="0"/>
              </a:rPr>
              <a:t>chipertext 10100100</a:t>
            </a:r>
            <a:endParaRPr lang="en-US" sz="5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711" y="847565"/>
            <a:ext cx="599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latin typeface="Andale Mono" charset="0"/>
                <a:ea typeface="Andale Mono" charset="0"/>
                <a:cs typeface="Andale Mono" charset="0"/>
              </a:rPr>
              <a:t>1</a:t>
            </a:r>
            <a:endParaRPr lang="en-US" sz="5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711" y="3080030"/>
            <a:ext cx="599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Andale Mono" charset="0"/>
                <a:ea typeface="Andale Mono" charset="0"/>
                <a:cs typeface="Andale Mono" charset="0"/>
              </a:rPr>
              <a:t>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4711" y="4787391"/>
            <a:ext cx="599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Andale Mono" charset="0"/>
                <a:ea typeface="Andale Mono" charset="0"/>
                <a:cs typeface="Andale Mono" charset="0"/>
              </a:rPr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217270" y="3934022"/>
            <a:ext cx="2902770" cy="25859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E(</a:t>
            </a:r>
            <a:r>
              <a:rPr lang="en-US" sz="5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msg</a:t>
            </a:r>
            <a:r>
              <a:rPr lang="en-US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,</a:t>
            </a:r>
          </a:p>
          <a:p>
            <a:pPr algn="ctr"/>
            <a:r>
              <a:rPr lang="en-US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iv)</a:t>
            </a:r>
          </a:p>
        </p:txBody>
      </p:sp>
    </p:spTree>
    <p:extLst>
      <p:ext uri="{BB962C8B-B14F-4D97-AF65-F5344CB8AC3E}">
        <p14:creationId xmlns:p14="http://schemas.microsoft.com/office/powerpoint/2010/main" val="13912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err="1" smtClean="0"/>
              <a:t>cmd</a:t>
            </a:r>
            <a:r>
              <a:rPr lang="en-US" sz="8000" dirty="0" smtClean="0"/>
              <a:t> = l</a:t>
            </a:r>
            <a:br>
              <a:rPr lang="en-US" sz="8000" dirty="0" smtClean="0"/>
            </a:br>
            <a:r>
              <a:rPr lang="en-US" sz="8000" dirty="0" smtClean="0"/>
              <a:t>encrypt(</a:t>
            </a:r>
            <a:r>
              <a:rPr lang="en-US" sz="8000" dirty="0" err="1" smtClean="0"/>
              <a:t>msg</a:t>
            </a:r>
            <a:r>
              <a:rPr lang="en-US" sz="8000" dirty="0" smtClean="0"/>
              <a:t>, iv) </a:t>
            </a:r>
            <a:r>
              <a:rPr lang="en-US" sz="8000" dirty="0" smtClean="0"/>
              <a:t>= </a:t>
            </a:r>
            <a:r>
              <a:rPr lang="en-US" sz="8000" dirty="0" smtClean="0"/>
              <a:t>00100010</a:t>
            </a: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8000" dirty="0" smtClean="0"/>
              <a:t>decrypt(</a:t>
            </a:r>
            <a:r>
              <a:rPr lang="en-US" sz="8000" dirty="0" err="1" smtClean="0"/>
              <a:t>msg</a:t>
            </a:r>
            <a:r>
              <a:rPr lang="en-US" sz="8000" dirty="0" smtClean="0"/>
              <a:t>, iv) = </a:t>
            </a:r>
            <a:br>
              <a:rPr lang="en-US" sz="8000" dirty="0" smtClean="0"/>
            </a:br>
            <a:r>
              <a:rPr lang="en-US" sz="8000" dirty="0"/>
              <a:t>l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854840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928"/>
            <a:ext cx="12502110" cy="503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9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56" y="-63708"/>
            <a:ext cx="9228944" cy="692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77" y="1"/>
            <a:ext cx="910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0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?????????????????????????????????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9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80" y="2344712"/>
            <a:ext cx="6502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7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549" y="-1660161"/>
            <a:ext cx="13431187" cy="1007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9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home?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899" y="-1259174"/>
            <a:ext cx="12346899" cy="926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4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AES-128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98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3300" dirty="0" smtClean="0"/>
              <a:t>CBC</a:t>
            </a:r>
            <a:endParaRPr lang="en-US" sz="33300" dirty="0"/>
          </a:p>
        </p:txBody>
      </p:sp>
    </p:spTree>
    <p:extLst>
      <p:ext uri="{BB962C8B-B14F-4D97-AF65-F5344CB8AC3E}">
        <p14:creationId xmlns:p14="http://schemas.microsoft.com/office/powerpoint/2010/main" val="36474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lost keys?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702" y="235863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6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3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36</Words>
  <Application>Microsoft Macintosh PowerPoint</Application>
  <PresentationFormat>Widescreen</PresentationFormat>
  <Paragraphs>23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Andale Mono</vt:lpstr>
      <vt:lpstr>Arial</vt:lpstr>
      <vt:lpstr>Brush Script MT</vt:lpstr>
      <vt:lpstr>Calibri</vt:lpstr>
      <vt:lpstr>Calibri Light</vt:lpstr>
      <vt:lpstr>Helvetica Neue</vt:lpstr>
      <vt:lpstr>Helvetica Neue Thin</vt:lpstr>
      <vt:lpstr>Office Theme</vt:lpstr>
      <vt:lpstr>Custom Design</vt:lpstr>
      <vt:lpstr>lock</vt:lpstr>
      <vt:lpstr>PowerPoint Presentation</vt:lpstr>
      <vt:lpstr>who is home?</vt:lpstr>
      <vt:lpstr>PowerPoint Presentation</vt:lpstr>
      <vt:lpstr>AES-128</vt:lpstr>
      <vt:lpstr>CBC</vt:lpstr>
      <vt:lpstr>lost keys?</vt:lpstr>
      <vt:lpstr>use </vt:lpstr>
      <vt:lpstr>PowerPoint Presentation</vt:lpstr>
      <vt:lpstr>android&amp; arduino.</vt:lpstr>
      <vt:lpstr>customizable</vt:lpstr>
      <vt:lpstr>simple protocol</vt:lpstr>
      <vt:lpstr>l lock u  unlock a  authorize</vt:lpstr>
      <vt:lpstr>PowerPoint Presentation</vt:lpstr>
      <vt:lpstr>cmd = l encrypt(msg, iv) = 00100010 decrypt(msg, iv) =  l</vt:lpstr>
      <vt:lpstr>PowerPoint Presentation</vt:lpstr>
      <vt:lpstr>PowerPoint Presentation</vt:lpstr>
      <vt:lpstr>PowerPoint Presentation</vt:lpstr>
      <vt:lpstr>?????????????????????????????????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lock</dc:title>
  <dc:creator>Microsoft Office User</dc:creator>
  <cp:lastModifiedBy>Microsoft Office User</cp:lastModifiedBy>
  <cp:revision>19</cp:revision>
  <dcterms:created xsi:type="dcterms:W3CDTF">2016-02-04T18:18:41Z</dcterms:created>
  <dcterms:modified xsi:type="dcterms:W3CDTF">2016-02-11T22:14:43Z</dcterms:modified>
</cp:coreProperties>
</file>